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5143500" cy="91440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942" y="269"/>
      </p:cViewPr>
      <p:guideLst>
        <p:guide orient="horz" pos="2880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5763" y="2840568"/>
            <a:ext cx="4371975" cy="196003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71525" y="5181600"/>
            <a:ext cx="360045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109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6005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366185"/>
            <a:ext cx="1157288" cy="780203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366185"/>
            <a:ext cx="3386138" cy="7802033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868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8639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6301" y="5875867"/>
            <a:ext cx="4371975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06301" y="3875618"/>
            <a:ext cx="4371975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931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2133601"/>
            <a:ext cx="2271713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14612" y="2133601"/>
            <a:ext cx="2271713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7014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175" y="2046817"/>
            <a:ext cx="2272606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57175" y="2899833"/>
            <a:ext cx="2272606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2612827" y="2046817"/>
            <a:ext cx="2273498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612827" y="2899833"/>
            <a:ext cx="227349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26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632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2675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175" y="364067"/>
            <a:ext cx="1692176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10966" y="364067"/>
            <a:ext cx="2875359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7175" y="1913467"/>
            <a:ext cx="1692176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548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162" y="6400800"/>
            <a:ext cx="30861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08162" y="817033"/>
            <a:ext cx="30861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08162" y="7156451"/>
            <a:ext cx="30861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1BFB-67ED-4A23-9D37-EAD255324F57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0284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175" y="2133601"/>
            <a:ext cx="462915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21BFB-67ED-4A23-9D37-EAD255324F57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0C279-9013-4432-9609-5078629E09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198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59B69405-F0A4-3369-DFE2-A2024F594A04}"/>
              </a:ext>
            </a:extLst>
          </p:cNvPr>
          <p:cNvSpPr/>
          <p:nvPr/>
        </p:nvSpPr>
        <p:spPr>
          <a:xfrm>
            <a:off x="10160" y="9090248"/>
            <a:ext cx="5143500" cy="53752"/>
          </a:xfrm>
          <a:prstGeom prst="rect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3DCFAD5-4240-E08C-5276-543D1EB3A6B9}"/>
              </a:ext>
            </a:extLst>
          </p:cNvPr>
          <p:cNvSpPr txBox="1"/>
          <p:nvPr/>
        </p:nvSpPr>
        <p:spPr>
          <a:xfrm>
            <a:off x="228784" y="2679306"/>
            <a:ext cx="4706250" cy="42877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Importante: </a:t>
            </a: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Além do preenchimento do descritivo no formulário eletrônico, o autor deverá fazer o upload do arquivo em PDF seguindo as seguintes normas: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(duas telas) sendo: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Primeira tela: seu nome e instituição e breve descrição da patologia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Segunda tela: imagem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Tamanho máximo: 5 MB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Layout dos slides: formato retrato (16:9)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Nomear o arquivo com o título do resumo/descritivo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6D43D7E-E002-0DDE-C49B-05928C4B9683}"/>
              </a:ext>
            </a:extLst>
          </p:cNvPr>
          <p:cNvSpPr/>
          <p:nvPr/>
        </p:nvSpPr>
        <p:spPr>
          <a:xfrm>
            <a:off x="18788" y="747061"/>
            <a:ext cx="50200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400" b="1" dirty="0"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Título do trabalho</a:t>
            </a:r>
            <a:endParaRPr lang="en-US" sz="2400" dirty="0">
              <a:latin typeface="Arial" panose="020B0604020202020204" pitchFamily="34" charset="0"/>
              <a:ea typeface="Geneva" panose="020B0503030404040204" pitchFamily="124" charset="-128"/>
              <a:cs typeface="Arial" panose="020B0604020202020204" pitchFamily="34" charset="0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D0A9A961-6FCD-7670-934B-76385079C4D9}"/>
              </a:ext>
            </a:extLst>
          </p:cNvPr>
          <p:cNvSpPr/>
          <p:nvPr/>
        </p:nvSpPr>
        <p:spPr>
          <a:xfrm>
            <a:off x="174149" y="1210941"/>
            <a:ext cx="494801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altLang="pt-BR" sz="1600" b="1" dirty="0">
                <a:latin typeface="Arial" panose="020B0604020202020204" pitchFamily="34" charset="0"/>
                <a:ea typeface="Geneva" pitchFamily="34" charset="0"/>
                <a:cs typeface="Arial" panose="020B0604020202020204" pitchFamily="34" charset="0"/>
              </a:rPr>
              <a:t>Nomes dos autores</a:t>
            </a:r>
          </a:p>
          <a:p>
            <a:pPr algn="ctr"/>
            <a:r>
              <a:rPr lang="pt-BR" altLang="pt-BR" sz="1400" dirty="0">
                <a:latin typeface="Arial" panose="020B0604020202020204" pitchFamily="34" charset="0"/>
                <a:ea typeface="Geneva" pitchFamily="34" charset="0"/>
                <a:cs typeface="Arial" panose="020B0604020202020204" pitchFamily="34" charset="0"/>
              </a:rPr>
              <a:t>Instituições</a:t>
            </a:r>
            <a:endParaRPr lang="en-US" altLang="pt-BR" sz="1400" dirty="0">
              <a:latin typeface="Arial" panose="020B0604020202020204" pitchFamily="34" charset="0"/>
              <a:ea typeface="Geneva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80F36AE-DB62-15B1-FFC3-149A22D686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2" b="25021"/>
          <a:stretch>
            <a:fillRect/>
          </a:stretch>
        </p:blipFill>
        <p:spPr>
          <a:xfrm>
            <a:off x="1393885" y="0"/>
            <a:ext cx="2355726" cy="703324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9E5743F3-3AD4-7D56-4477-28ABDE3C61BD}"/>
              </a:ext>
            </a:extLst>
          </p:cNvPr>
          <p:cNvSpPr/>
          <p:nvPr/>
        </p:nvSpPr>
        <p:spPr>
          <a:xfrm>
            <a:off x="0" y="-10952"/>
            <a:ext cx="5143500" cy="53752"/>
          </a:xfrm>
          <a:prstGeom prst="rect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97255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80</Words>
  <Application>Microsoft Office PowerPoint</Application>
  <PresentationFormat>Apresentação na tela (16:9)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Symbol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Milena Cristina Peres</cp:lastModifiedBy>
  <cp:revision>20</cp:revision>
  <dcterms:created xsi:type="dcterms:W3CDTF">2024-01-09T13:58:08Z</dcterms:created>
  <dcterms:modified xsi:type="dcterms:W3CDTF">2025-11-04T19:28:21Z</dcterms:modified>
</cp:coreProperties>
</file>